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2281" y="289881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针对过度使用手机的问题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提供了减少手机依赖的实用方法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包括设定使用时间、关闭通知、创建无手机区域等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并强调通过自我控制获得真正的自由。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3" y="1355259"/>
            <a:ext cx="10855385" cy="136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love our phones, but using them too much can cause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know most people check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phones over 50 times a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teens feel nervous when they don’t have their phones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worse, phones sometimes make us miss what’s happening right around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take control without giving up your phone completely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way to use your phone less is to pick a special time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 minutes after school just for phone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time, really focus on what you’re doing—watch videos, message friends, or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time’s up, put your phone away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3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 fight those noisy dings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buzzes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 all notifications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 for important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phone stays quiet during homework hours, but still rings if your mom needs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change reduces the brain’s ideas of “check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these, you’ll feel less pulled to check your phone every minute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 places where phones aren’t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phone out of these three places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dinner table—talk to family instead, your bed—charge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in the kitchen overnight, and study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“Doorway Method”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 your phone by the front door when you get home, and only check it there when truly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reaching for your phone requires walking downstairs, you’ll think twice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24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found that about 1/3 of phone time is just habit, not something we truly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the methods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such small changes, you can save over 2 hours daily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that extra time to read, play outside, or try a new hobby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what an old Greek teacher once said, “Real freedom comes from controlling yourself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Phones are tools,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one tip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phone will still be there, but you’ll be in charge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121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Paragraph 2 mainly tell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 notifications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doorway trick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special phone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phone-free 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710" y="1736720"/>
            <a:ext cx="3420350" cy="43128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3488" y="172152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段落大意题。根据第二段首句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good way to use your phone less is to pick a special time each 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可知段落核心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即设定专门的手机使用时间。故选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49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711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main benefit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益处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“Doorway Method”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Charging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phone faster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leaving your phone at the door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your phone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times you check your phone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0001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6390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 根据第四段第三句和第四句对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“Doorway Method”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做出的解释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“leave your phone by the front door when you get home, and only check it there when truly needed. If reaching for your phone requires walking downstairs, you’ll think twice.”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通过增加获取手机的难度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自然减少频繁查看手机的冲动。故选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94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973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article mention the Greek teacher’s words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advise people to plan time freely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 students to try a new hobby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 the importance of managing oneself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compare ancient wisdom and modern technology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0003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推理判断题。根据文章结尾引用古希腊教师的观点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“Real freedom comes from controlling yourself.”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以及最后一句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phone will still be there, but you’ll be in charge.”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作者的引用意图是强调自我管理的重要性。故选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59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294313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best shows the structure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5188" algn="l"/>
                <a:tab pos="6210300" algn="l"/>
                <a:tab pos="87312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5188" algn="l"/>
                <a:tab pos="6210300" algn="l"/>
                <a:tab pos="87312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82.jpg" descr="id:2147510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2155820"/>
            <a:ext cx="1451751" cy="1633220"/>
          </a:xfrm>
          <a:prstGeom prst="rect">
            <a:avLst/>
          </a:prstGeom>
        </p:spPr>
      </p:pic>
      <p:pic>
        <p:nvPicPr>
          <p:cNvPr id="4" name="aw83.jpg" descr="id:21475101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22998" y="2145966"/>
            <a:ext cx="1578357" cy="1633220"/>
          </a:xfrm>
          <a:prstGeom prst="rect">
            <a:avLst/>
          </a:prstGeom>
        </p:spPr>
      </p:pic>
      <p:pic>
        <p:nvPicPr>
          <p:cNvPr id="5" name="aw84.jpg" descr="id:21475101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061842" y="2155820"/>
            <a:ext cx="1451751" cy="1633220"/>
          </a:xfrm>
          <a:prstGeom prst="rect">
            <a:avLst/>
          </a:prstGeom>
        </p:spPr>
      </p:pic>
      <p:pic>
        <p:nvPicPr>
          <p:cNvPr id="6" name="aw85.jpg" descr="id:214751019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49037" y="2145966"/>
            <a:ext cx="1703557" cy="16332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2806" y="829376"/>
            <a:ext cx="3644368" cy="41701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10630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779186"/>
            <a:ext cx="11485848" cy="267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篇章结构题。在第一段中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本文针对过度使用手机的问题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用最后一句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“Here’s how to take control without giving up your phone completely.”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引出下文；进而第二、三、四段论述了减少手机依赖的实用方法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包括设定使用时间、关闭通知、创建无手机区域等；最后第五、六段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总结强调通过自我控制获得真正的自由。根据对文章结构的分析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可知第一段是总起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第二、三、四段是并列的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第五、六两段是总结。故选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05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706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2025-09-17T18:02:07Z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